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48821">
            <a:off x="2973280" y="3160623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Ευρωπαϊκή Ένωση 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2498" y="819215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el-GR"/>
              <a:t>Αν ψάχνετε παρέα </a:t>
            </a:r>
            <a:br>
              <a:rPr lang="fr-FR"/>
            </a:br>
            <a:r>
              <a:rPr lang="el-GR"/>
              <a:t>για το ταξίδι σας, </a:t>
            </a:r>
            <a:br>
              <a:rPr lang="fr-FR"/>
            </a:br>
            <a:r>
              <a:rPr lang="el-GR"/>
              <a:t>αρχίστε από εδώ</a:t>
            </a:r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E14A77A-E7E3-5C71-16AB-080C0A8490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63F18956-B553-3C22-F4B8-8FA5CC18ADE4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ΕΥΡΩΠΑΪΚΗ ΕΝΩΣΗ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CBC589C-1DD0-8638-EA0B-3F7B967D75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13"/>
          <a:stretch/>
        </p:blipFill>
        <p:spPr>
          <a:xfrm>
            <a:off x="168874" y="3967403"/>
            <a:ext cx="1130631" cy="1004951"/>
          </a:xfrm>
          <a:prstGeom prst="rect">
            <a:avLst/>
          </a:prstGeom>
        </p:spPr>
      </p:pic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2C7C698E-AF78-7B08-93A1-E34FD8352C9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3057026" y="3631058"/>
            <a:ext cx="1261696" cy="248399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υποβολής</a:t>
            </a:r>
            <a:endParaRPr lang="en-GB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97F6B298-A088-A187-9D59-834CBA74F54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32864">
            <a:off x="2775651" y="3891488"/>
            <a:ext cx="1941835" cy="248399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υποψηφιοτήτων</a:t>
            </a:r>
            <a:endParaRPr lang="en-GB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D18A2861-6FF5-23DD-6CFF-AAE639F261B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3174210" y="3367776"/>
            <a:ext cx="946928" cy="248399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Έναρξη</a:t>
            </a:r>
            <a:endParaRPr lang="en-GB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E4D36840-F63F-49E7-4C4E-2E1A2A01A69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 rot="20832864">
            <a:off x="3211213" y="4147736"/>
            <a:ext cx="1223150" cy="248399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στις </a:t>
            </a:r>
            <a:r>
              <a:rPr lang="fr-FR"/>
              <a:t>02</a:t>
            </a:r>
            <a:r>
              <a:rPr lang="el-GR"/>
              <a:t>/04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634EA93-91C7-5924-6D10-D034A292FD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07D4CB-F445-2C2F-AF08-57C432B94E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F74BD81-60EC-34D9-E5D4-673D042205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720EA60A-0F35-3750-B536-81475E5451F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E14D78A-91E3-20BF-82B6-2442AA26B9B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D71374-8372-4178-9ECF-B7AFFE203F65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F96AD259-4B59-4C7D-AE3F-8342A2CC0E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BC21F84-AF85-4936-AA50-252D58C86B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11286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2025-01-16T21:53:42Z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